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FBFCB-4AC2-438D-8CA7-DF933D9A877C}" type="datetimeFigureOut">
              <a:rPr lang="es-ES" smtClean="0"/>
              <a:t>06/02/2022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45DC7-0A02-47C2-8F9C-C0FD422E2E6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51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are </a:t>
            </a:r>
            <a:r>
              <a:rPr lang="es-ES" dirty="0" err="1"/>
              <a:t>biased</a:t>
            </a:r>
            <a:r>
              <a:rPr lang="es-E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45DC7-0A02-47C2-8F9C-C0FD422E2E6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57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Checker Shadow Illusion created by Edward H. Adelson in 1995. 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31A19-B002-4A4E-A444-5F6430D51EB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23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Cuestionarios – se puede cuantificar estadísticamente – nos permiten medir.  Entrevista Abierta – máxima interacción y libertad.  Más información pero más dificultad de análisis.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45DC7-0A02-47C2-8F9C-C0FD422E2E6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88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246B-FD88-4148-9776-46CCA6A72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ED0FF-6BB1-4959-9F2E-6D0F83076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5DA95-BEE4-4630-AEB3-B647D61E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70C-F96D-4F04-9346-62BFE5AA7FBF}" type="datetimeFigureOut">
              <a:rPr lang="es-ES" smtClean="0"/>
              <a:t>06/02/2022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DE7F2-601A-4123-8275-7E4407FC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3245D-A3CF-463A-B33C-16B5620F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1EF3-4BAC-4FD1-A3C9-045AE6D74A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22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A8E3-D46A-4D18-BF9B-C94C0111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665D6-A578-48BF-8911-56B11E77A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A16A7-097B-4195-8044-4AF4799A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70C-F96D-4F04-9346-62BFE5AA7FBF}" type="datetimeFigureOut">
              <a:rPr lang="es-ES" smtClean="0"/>
              <a:t>06/02/2022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32827-B6EF-4618-ACB1-EB2B9A39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13A2-42E8-409F-ABF8-5EF71286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1EF3-4BAC-4FD1-A3C9-045AE6D74A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327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6A0B53-5DDA-489F-8E39-F165E9679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C1140-D2EA-42D6-A91C-208E281BB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55FC7-82E0-46AE-A616-691DC882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70C-F96D-4F04-9346-62BFE5AA7FBF}" type="datetimeFigureOut">
              <a:rPr lang="es-ES" smtClean="0"/>
              <a:t>06/02/2022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7B495-A13F-4591-91C8-E4807CD7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C9588-B9EB-4B00-947E-1C7841D2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1EF3-4BAC-4FD1-A3C9-045AE6D74A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94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6E993-5DC4-4995-873D-113D27E0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6998-90E3-4B95-8602-91556E519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7EE1E-9736-48C8-9BDC-2714069E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70C-F96D-4F04-9346-62BFE5AA7FBF}" type="datetimeFigureOut">
              <a:rPr lang="es-ES" smtClean="0"/>
              <a:t>06/02/2022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0099E-38E3-4345-AB31-77E0FEFB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D050-55DD-4DF6-9453-C0398A71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1EF3-4BAC-4FD1-A3C9-045AE6D74A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09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7EDE-07F8-4389-A141-013E9084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4DB6F-82B9-4AE8-8278-E3BA088F5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4E417-1CA6-41FB-89E8-A29F7F04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70C-F96D-4F04-9346-62BFE5AA7FBF}" type="datetimeFigureOut">
              <a:rPr lang="es-ES" smtClean="0"/>
              <a:t>06/02/2022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E2FDE-E01F-4BF5-AA0A-B3A35ADC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FFC2-BE73-4FBB-8718-A086DDAB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1EF3-4BAC-4FD1-A3C9-045AE6D74A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29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2DAF-16FD-481B-9DDB-DAF64DB3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28DF-F9A2-4350-8CCD-ABF716AD6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8F3A9-520A-4C25-92E5-4B4550199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AAC35-4866-435C-A8D1-E7ACB565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70C-F96D-4F04-9346-62BFE5AA7FBF}" type="datetimeFigureOut">
              <a:rPr lang="es-ES" smtClean="0"/>
              <a:t>06/02/2022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35A6D-C66E-41B3-99BD-A352422F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67EF3-9A05-4AD6-91D5-CD9C012E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1EF3-4BAC-4FD1-A3C9-045AE6D74A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52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EAFC-B1FF-407F-BF72-38E2B31F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87D20-E0C6-4E1E-9578-C8C8DE31D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970A1-3FCA-447C-BCF9-547067270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F02D5-EEB1-49D9-8DD0-4A1299BAA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7353C8-5414-42A5-B215-03138A956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B8021B-4F46-4E29-AAF9-28A67164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70C-F96D-4F04-9346-62BFE5AA7FBF}" type="datetimeFigureOut">
              <a:rPr lang="es-ES" smtClean="0"/>
              <a:t>06/02/2022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F25717-359E-41A8-98E9-993CD4BEA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E21BC-F884-4E33-9E46-E954BD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1EF3-4BAC-4FD1-A3C9-045AE6D74A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83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3842-48E6-4B0B-A486-D72607BF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41463-C007-404F-9FBB-BA00FB06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70C-F96D-4F04-9346-62BFE5AA7FBF}" type="datetimeFigureOut">
              <a:rPr lang="es-ES" smtClean="0"/>
              <a:t>06/02/2022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7FDCB-18F9-4B97-9C1E-C74502C7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407C8-C503-4E1C-B0F9-7416C139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1EF3-4BAC-4FD1-A3C9-045AE6D74A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5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55E67-C937-4743-AD34-88A04052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70C-F96D-4F04-9346-62BFE5AA7FBF}" type="datetimeFigureOut">
              <a:rPr lang="es-ES" smtClean="0"/>
              <a:t>06/02/2022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CFB6B-BFA6-4C48-868A-2B899E37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B8A73-7E69-4C66-A124-55D52275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1EF3-4BAC-4FD1-A3C9-045AE6D74A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07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D81D-1B8A-4192-849D-A6E332B4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2CF6-9F01-4F2E-BF82-1E7294DF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E8F39-C0B2-4E0C-B371-AF0A9319E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4BEB8-B175-4800-91AD-D8CDCD56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70C-F96D-4F04-9346-62BFE5AA7FBF}" type="datetimeFigureOut">
              <a:rPr lang="es-ES" smtClean="0"/>
              <a:t>06/02/2022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59671-1126-4D76-B1DC-7250C4D0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7BB08-761A-4340-94D9-232F4704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1EF3-4BAC-4FD1-A3C9-045AE6D74A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85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949B-024C-45BA-8A10-4D543831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CE40B-0766-4CF6-A396-34E887A53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7E7AB-90DA-4DC8-A296-0DDC2A134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8569E-B7A3-4D53-AD30-BB04843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70C-F96D-4F04-9346-62BFE5AA7FBF}" type="datetimeFigureOut">
              <a:rPr lang="es-ES" smtClean="0"/>
              <a:t>06/02/2022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E1D76-320F-4709-A579-72658DAA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90DDD-8CDB-4A2F-B942-F3F01DC8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1EF3-4BAC-4FD1-A3C9-045AE6D74A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0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63B03F-CBCF-470C-AF8B-F4E5AFD8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76EBE-B5A4-4B46-AFE4-90CD10CD0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9CD83-9E42-42FB-8322-647C3F0A8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AC70C-F96D-4F04-9346-62BFE5AA7FBF}" type="datetimeFigureOut">
              <a:rPr lang="es-ES" smtClean="0"/>
              <a:t>06/02/2022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0F458-A66A-442F-95DE-80B99C4F0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5D2C1-8A18-4D07-82A4-9C198F252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1EF3-4BAC-4FD1-A3C9-045AE6D74A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5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926DD5A8-D721-4A1B-8947-503FF921E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0D8948-C361-4561-A023-A4E6C57A8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4806" y="4788383"/>
            <a:ext cx="4958235" cy="112275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EL 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1ACF1-E9DB-474D-B847-78DDD2AB2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728711"/>
            <a:ext cx="6247236" cy="655855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Marzo Artime, </a:t>
            </a:r>
            <a:r>
              <a:rPr lang="es-ES" dirty="0" err="1">
                <a:solidFill>
                  <a:schemeClr val="bg1"/>
                </a:solidFill>
              </a:rPr>
              <a:t>Ph.D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5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14406-1957-4F42-BCA8-FBB35C01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4200"/>
              <a:t>Métodos de Investigación Pastoral</a:t>
            </a:r>
          </a:p>
        </p:txBody>
      </p:sp>
      <p:sp>
        <p:nvSpPr>
          <p:cNvPr id="7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C8DF3-8BCF-445A-BB69-7651742BE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dirty="0"/>
              <a:t>Cualitativos</a:t>
            </a:r>
          </a:p>
          <a:p>
            <a:r>
              <a:rPr lang="es-ES" dirty="0"/>
              <a:t>Cuantitativos</a:t>
            </a:r>
          </a:p>
          <a:p>
            <a:r>
              <a:rPr lang="es-ES" dirty="0"/>
              <a:t>Mixtos</a:t>
            </a:r>
          </a:p>
        </p:txBody>
      </p:sp>
      <p:pic>
        <p:nvPicPr>
          <p:cNvPr id="4" name="Picture 6" descr="V Encuentro Nacional de Pastoral Hispana Latina | Dossier | Palabra">
            <a:extLst>
              <a:ext uri="{FF2B5EF4-FFF2-40B4-BE49-F238E27FC236}">
                <a16:creationId xmlns:a16="http://schemas.microsoft.com/office/drawing/2014/main" id="{219E3FA5-33B4-489B-A4A7-DD62CC459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r="3635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4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B Antropologia i Etnografia. Study in Catalonia">
            <a:extLst>
              <a:ext uri="{FF2B5EF4-FFF2-40B4-BE49-F238E27FC236}">
                <a16:creationId xmlns:a16="http://schemas.microsoft.com/office/drawing/2014/main" id="{97BC0D26-714E-4CDC-BB57-6DA1B2097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" r="-1" b="976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B3BBD-6613-43EE-BC16-04D34FA1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s-ES" dirty="0"/>
              <a:t>Etnografía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33ABD-8DE3-4F3D-AD02-7C824E4EE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s-ES" sz="2400" dirty="0"/>
              <a:t>Observación Participante</a:t>
            </a:r>
          </a:p>
          <a:p>
            <a:r>
              <a:rPr lang="es-ES" sz="2400" dirty="0"/>
              <a:t>Inmersión</a:t>
            </a:r>
          </a:p>
          <a:p>
            <a:r>
              <a:rPr lang="es-ES" sz="2400" dirty="0"/>
              <a:t>Toma Tiempo</a:t>
            </a:r>
          </a:p>
          <a:p>
            <a:r>
              <a:rPr lang="es-ES" sz="2400" dirty="0"/>
              <a:t>Descripción Densa (Geertz)</a:t>
            </a:r>
          </a:p>
        </p:txBody>
      </p:sp>
    </p:spTree>
    <p:extLst>
      <p:ext uri="{BB962C8B-B14F-4D97-AF65-F5344CB8AC3E}">
        <p14:creationId xmlns:p14="http://schemas.microsoft.com/office/powerpoint/2010/main" val="1651764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Preparing Questions for a Qualitative Research Interview - IndianScribes">
            <a:extLst>
              <a:ext uri="{FF2B5EF4-FFF2-40B4-BE49-F238E27FC236}">
                <a16:creationId xmlns:a16="http://schemas.microsoft.com/office/drawing/2014/main" id="{7E0375B2-D921-47B6-BF5C-3CD70F3F2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r="1560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B1CB3-1D8E-402E-B7E1-764391FA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 b="1" dirty="0"/>
              <a:t>Instrumentos de Investigación Pastoral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1FAAA-02F2-4ECA-8CFE-2CEC1D3AE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539712" cy="3742762"/>
          </a:xfrm>
        </p:spPr>
        <p:txBody>
          <a:bodyPr>
            <a:normAutofit/>
          </a:bodyPr>
          <a:lstStyle/>
          <a:p>
            <a:r>
              <a:rPr lang="es-ES" dirty="0"/>
              <a:t>Entrevista Cerrada (Encuestas, Cuestionarios)</a:t>
            </a:r>
          </a:p>
          <a:p>
            <a:r>
              <a:rPr lang="es-ES" dirty="0"/>
              <a:t>Entrevista Abierta (Cualitativa en Profundidad)</a:t>
            </a:r>
          </a:p>
          <a:p>
            <a:r>
              <a:rPr lang="es-ES" dirty="0"/>
              <a:t>Entrevista Semiestructurada (Guion Temático)</a:t>
            </a:r>
          </a:p>
          <a:p>
            <a:r>
              <a:rPr lang="es-ES" dirty="0"/>
              <a:t>Grupos de Discusión</a:t>
            </a:r>
          </a:p>
        </p:txBody>
      </p:sp>
    </p:spTree>
    <p:extLst>
      <p:ext uri="{BB962C8B-B14F-4D97-AF65-F5344CB8AC3E}">
        <p14:creationId xmlns:p14="http://schemas.microsoft.com/office/powerpoint/2010/main" val="152685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97E67-D1AA-4B92-8519-87C1BF4B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4200"/>
              <a:t>Repaso del Aspecto Hermenéutico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1EC3B-3354-435B-B9AA-81651896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dirty="0"/>
              <a:t>Límites de la Percepción</a:t>
            </a:r>
          </a:p>
          <a:p>
            <a:r>
              <a:rPr lang="es-ES" dirty="0"/>
              <a:t>Aproximación</a:t>
            </a:r>
          </a:p>
          <a:p>
            <a:r>
              <a:rPr lang="es-ES" dirty="0"/>
              <a:t>Proceso Continuo</a:t>
            </a:r>
          </a:p>
          <a:p>
            <a:r>
              <a:rPr lang="es-ES" dirty="0"/>
              <a:t>Proceso Participativo</a:t>
            </a:r>
          </a:p>
          <a:p>
            <a:r>
              <a:rPr lang="es-ES" dirty="0"/>
              <a:t>Prejuicios en el VER </a:t>
            </a:r>
          </a:p>
        </p:txBody>
      </p:sp>
      <p:pic>
        <p:nvPicPr>
          <p:cNvPr id="1026" name="Picture 2" descr="Taking Your Game to the NEXT Level: The Power of Human Perception | The  Sports Doc Chalk Talk with Dr. Chris Stankovich">
            <a:extLst>
              <a:ext uri="{FF2B5EF4-FFF2-40B4-BE49-F238E27FC236}">
                <a16:creationId xmlns:a16="http://schemas.microsoft.com/office/drawing/2014/main" id="{83A83B7B-CC12-429D-90C9-34DE69F66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8" r="465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2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1A17E8-1978-4D59-8FE0-8AC03E5B90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738" y="1108028"/>
          <a:ext cx="10681344" cy="4105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" r:id="rId3" imgW="3267360" imgH="1255680" progId="Photoshop.Image.13">
                  <p:embed/>
                </p:oleObj>
              </mc:Choice>
              <mc:Fallback>
                <p:oleObj name="Image" r:id="rId3" imgW="3267360" imgH="1255680" progId="Photoshop.Image.1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41A17E8-1978-4D59-8FE0-8AC03E5B90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738" y="1108028"/>
                        <a:ext cx="10681344" cy="4105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508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6A7D80B-9900-4659-ACC4-0F340029A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1976" y="0"/>
          <a:ext cx="885804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Image" r:id="rId3" imgW="13917240" imgH="10767960" progId="Photoshop.Image.13">
                  <p:embed/>
                </p:oleObj>
              </mc:Choice>
              <mc:Fallback>
                <p:oleObj name="Image" r:id="rId3" imgW="13917240" imgH="10767960" progId="Photoshop.Image.1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6A7D80B-9900-4659-ACC4-0F340029A9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1976" y="0"/>
                        <a:ext cx="885804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01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72D42C6-5775-413D-819A-C288BF78F7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4526" y="0"/>
          <a:ext cx="9717206" cy="685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Image" r:id="rId4" imgW="20444400" imgH="14425200" progId="Photoshop.Image.13">
                  <p:embed/>
                </p:oleObj>
              </mc:Choice>
              <mc:Fallback>
                <p:oleObj name="Image" r:id="rId4" imgW="20444400" imgH="14425200" progId="Photoshop.Image.1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72D42C6-5775-413D-819A-C288BF78F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4526" y="0"/>
                        <a:ext cx="9717206" cy="685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14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72D42C6-5775-413D-819A-C288BF78F7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3379" y="0"/>
          <a:ext cx="971667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Image" r:id="rId3" imgW="20444400" imgH="14425200" progId="Photoshop.Image.13">
                  <p:embed/>
                </p:oleObj>
              </mc:Choice>
              <mc:Fallback>
                <p:oleObj name="Image" r:id="rId3" imgW="20444400" imgH="14425200" progId="Photoshop.Image.1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72D42C6-5775-413D-819A-C288BF78F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3379" y="0"/>
                        <a:ext cx="971667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D7560C2-94B8-4593-842F-6B95C4D99CD7}"/>
              </a:ext>
            </a:extLst>
          </p:cNvPr>
          <p:cNvSpPr/>
          <p:nvPr/>
        </p:nvSpPr>
        <p:spPr>
          <a:xfrm>
            <a:off x="2748734" y="1491792"/>
            <a:ext cx="757706" cy="648259"/>
          </a:xfrm>
          <a:prstGeom prst="ellipse">
            <a:avLst/>
          </a:prstGeom>
          <a:solidFill>
            <a:srgbClr val="787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7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picture containing text, mammal, looking, sheep&#10;&#10;Description automatically generated">
            <a:extLst>
              <a:ext uri="{FF2B5EF4-FFF2-40B4-BE49-F238E27FC236}">
                <a16:creationId xmlns:a16="http://schemas.microsoft.com/office/drawing/2014/main" id="{FB4D3BC7-35A1-48E5-9D28-F93443FE7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5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32894-28F9-453B-A601-0CBE72D3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/>
              <a:t>Principios Pastorales</a:t>
            </a:r>
          </a:p>
        </p:txBody>
      </p:sp>
      <p:sp>
        <p:nvSpPr>
          <p:cNvPr id="61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19C6C-3DF3-4261-A165-8AD52E76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/>
              <a:t>Dios Se Hace Un Ser Humano</a:t>
            </a:r>
          </a:p>
          <a:p>
            <a:r>
              <a:rPr lang="es-ES" sz="2200"/>
              <a:t>Partimos de las Personas y su Realidad</a:t>
            </a:r>
          </a:p>
          <a:p>
            <a:pPr marL="0" indent="0">
              <a:buNone/>
            </a:pPr>
            <a:endParaRPr lang="es-ES" sz="2200"/>
          </a:p>
          <a:p>
            <a:endParaRPr lang="es-ES" sz="2200"/>
          </a:p>
        </p:txBody>
      </p:sp>
      <p:pic>
        <p:nvPicPr>
          <p:cNvPr id="6146" name="Picture 2" descr="Jesus is the Good Shepherd who searches for lost sheep.">
            <a:extLst>
              <a:ext uri="{FF2B5EF4-FFF2-40B4-BE49-F238E27FC236}">
                <a16:creationId xmlns:a16="http://schemas.microsoft.com/office/drawing/2014/main" id="{8CF08826-301F-46A0-8BEA-CB1FD2288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1" r="1367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1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C73A6-4B54-4FB5-900E-045F44D0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/>
              <a:t>Entender la Realidad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E590E-9959-4C2C-AC7B-E8C6C11A7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Obtener Información</a:t>
            </a:r>
          </a:p>
          <a:p>
            <a:r>
              <a:rPr lang="es-ES" sz="2200" dirty="0"/>
              <a:t>Analizar</a:t>
            </a:r>
          </a:p>
          <a:p>
            <a:r>
              <a:rPr lang="es-ES" sz="2200" dirty="0"/>
              <a:t>Descubrir las Necesidades</a:t>
            </a:r>
          </a:p>
          <a:p>
            <a:r>
              <a:rPr lang="es-ES" sz="2200" dirty="0"/>
              <a:t>Priorizar</a:t>
            </a:r>
          </a:p>
        </p:txBody>
      </p:sp>
      <p:pic>
        <p:nvPicPr>
          <p:cNvPr id="7170" name="Picture 2" descr="Understand Reality - Home | Facebook">
            <a:extLst>
              <a:ext uri="{FF2B5EF4-FFF2-40B4-BE49-F238E27FC236}">
                <a16:creationId xmlns:a16="http://schemas.microsoft.com/office/drawing/2014/main" id="{AD5F4AC5-1A56-43C6-A493-C8F721392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5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142</Words>
  <Application>Microsoft Office PowerPoint</Application>
  <PresentationFormat>Widescreen</PresentationFormat>
  <Paragraphs>36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Image</vt:lpstr>
      <vt:lpstr>EL VER</vt:lpstr>
      <vt:lpstr>Repaso del Aspecto Hermenéutico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Principios Pastorales</vt:lpstr>
      <vt:lpstr>Entender la Realidad</vt:lpstr>
      <vt:lpstr>Métodos de Investigación Pastoral</vt:lpstr>
      <vt:lpstr>Etnografía</vt:lpstr>
      <vt:lpstr>Instrumentos de Investigación Pastoral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VER</dc:title>
  <dc:creator>Dr. Marzo Artime</dc:creator>
  <cp:lastModifiedBy>Dr. Marzo Artime</cp:lastModifiedBy>
  <cp:revision>9</cp:revision>
  <dcterms:created xsi:type="dcterms:W3CDTF">2022-02-06T18:12:04Z</dcterms:created>
  <dcterms:modified xsi:type="dcterms:W3CDTF">2022-02-07T21:54:47Z</dcterms:modified>
</cp:coreProperties>
</file>